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4057637" y="5080001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4057650" y="5196013"/>
            <a:ext cx="2800351" cy="256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4057650" y="5486889"/>
            <a:ext cx="2800351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4057650" y="5552537"/>
            <a:ext cx="1474470" cy="24384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4057650" y="5599429"/>
            <a:ext cx="1474470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4057650" y="5283200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5532380" y="5414644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4866216"/>
            <a:ext cx="6858000" cy="3255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900704"/>
            <a:ext cx="6858001" cy="18756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4810538" y="4857453"/>
            <a:ext cx="2047463" cy="33124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6858000" cy="4935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3202517"/>
            <a:ext cx="6343650" cy="196003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5199917"/>
            <a:ext cx="3714750" cy="23368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029200" y="5608320"/>
            <a:ext cx="720090" cy="609600"/>
          </a:xfrm>
        </p:spPr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057650" y="5607051"/>
            <a:ext cx="9715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40066" y="1515"/>
            <a:ext cx="560784" cy="48768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1524000"/>
            <a:ext cx="1428750" cy="73152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524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2641601"/>
            <a:ext cx="5829300" cy="181610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489451"/>
            <a:ext cx="5829300" cy="2012949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524000"/>
            <a:ext cx="6286500" cy="1426464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993293"/>
            <a:ext cx="3031236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40919" y="2993293"/>
            <a:ext cx="3031331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3611359"/>
            <a:ext cx="3031236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38729" y="3611359"/>
            <a:ext cx="3031331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64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37760" y="816864"/>
            <a:ext cx="717948" cy="609600"/>
          </a:xfrm>
        </p:spPr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43350" y="816864"/>
            <a:ext cx="99441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31052" y="3029"/>
            <a:ext cx="571500" cy="487680"/>
          </a:xfrm>
        </p:spPr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122" y="1469293"/>
            <a:ext cx="2537460" cy="117043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15122" y="2680969"/>
            <a:ext cx="2537460" cy="615696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300" y="1035049"/>
            <a:ext cx="3826764" cy="7802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326" y="1478881"/>
            <a:ext cx="440102" cy="6242183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2753" y="1524000"/>
            <a:ext cx="3429000" cy="6096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6332" y="4365745"/>
            <a:ext cx="1943100" cy="335531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489091"/>
            <a:ext cx="6858000" cy="1125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6858000" cy="41421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11036"/>
            <a:ext cx="6858001" cy="12192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4057637" y="480329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4057650" y="586817"/>
            <a:ext cx="2800351" cy="2400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4055504" y="663339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5530235" y="785257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6813724" y="-2668"/>
            <a:ext cx="43220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6783361" y="-2668"/>
            <a:ext cx="20574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6769071" y="-2668"/>
            <a:ext cx="6858" cy="82905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6731567" y="-2668"/>
            <a:ext cx="20574" cy="82905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6686758" y="507"/>
            <a:ext cx="41148" cy="7802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6655106" y="507"/>
            <a:ext cx="6858" cy="7802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999232"/>
            <a:ext cx="6172200" cy="5766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39902" y="816864"/>
            <a:ext cx="717948" cy="609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8BE815-65AA-440D-BF8C-6D8640A8943C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943350" y="816864"/>
            <a:ext cx="994410" cy="609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31052" y="3029"/>
            <a:ext cx="571500" cy="4876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20517B-8366-4FD9-9101-241773181C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2609374-6d2e155b8bdfec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8177"/>
            <a:ext cx="6858000" cy="93530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9194" y="323528"/>
            <a:ext cx="5599611" cy="82791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dirty="0"/>
              <a:t>Пожарная безопасность в ДОУ</a:t>
            </a:r>
          </a:p>
          <a:p>
            <a:pPr fontAlgn="base"/>
            <a:r>
              <a:rPr lang="ru-RU" b="1" dirty="0"/>
              <a:t>              </a:t>
            </a:r>
            <a:endParaRPr lang="ru-RU" dirty="0"/>
          </a:p>
          <a:p>
            <a:pPr algn="ctr" fontAlgn="base"/>
            <a:r>
              <a:rPr lang="ru-RU" sz="2800" b="1" dirty="0"/>
              <a:t>Детям о пожарной безопасности</a:t>
            </a:r>
            <a:endParaRPr lang="ru-RU" sz="2800" dirty="0"/>
          </a:p>
          <a:p>
            <a:pPr algn="ctr" fontAlgn="base"/>
            <a:r>
              <a:rPr lang="ru-RU" sz="2800" b="1" dirty="0"/>
              <a:t>«Чтобы не сгореть!».</a:t>
            </a:r>
            <a:endParaRPr lang="ru-RU" sz="2800" dirty="0"/>
          </a:p>
          <a:p>
            <a:pPr fontAlgn="base"/>
            <a:r>
              <a:rPr lang="ru-RU" dirty="0"/>
              <a:t>ДОРОГИЕ РЕБЯТА!</a:t>
            </a:r>
          </a:p>
          <a:p>
            <a:pPr fontAlgn="base"/>
            <a:r>
              <a:rPr lang="ru-RU" dirty="0"/>
              <a:t>Пожар – это страшное несчастье. Его последствия измеряются не только деньгами, но и человеческими жизнями. Но если полностью следовать всем правилам противопожарной безопасности, этого можно избежать.</a:t>
            </a:r>
          </a:p>
          <a:p>
            <a:pPr fontAlgn="base"/>
            <a:r>
              <a:rPr lang="ru-RU" dirty="0"/>
              <a:t>Помните! Чтобы не возник пожар, осторожно обращайтесь с огнем.</a:t>
            </a:r>
          </a:p>
          <a:p>
            <a:pPr fontAlgn="base"/>
            <a:r>
              <a:rPr lang="ru-RU" dirty="0"/>
              <a:t>Все вы знаете, что «спички детям не игрушка. И это действительно так. Не балуйтесь со спичками, и не давайте шалить подобным образом своим друзьям.</a:t>
            </a:r>
          </a:p>
          <a:p>
            <a:pPr lvl="0" fontAlgn="base"/>
            <a:r>
              <a:rPr lang="ru-RU" dirty="0"/>
              <a:t>Без присутствия взрослых не зажигайте спички и свечи.</a:t>
            </a:r>
          </a:p>
          <a:p>
            <a:pPr lvl="0" fontAlgn="base"/>
            <a:r>
              <a:rPr lang="ru-RU" dirty="0"/>
              <a:t>Подвалы, сараи и чердаки – не лучшие места для игр, а тем более, если эти игры с огнем.</a:t>
            </a:r>
          </a:p>
          <a:p>
            <a:pPr lvl="0" fontAlgn="base"/>
            <a:r>
              <a:rPr lang="ru-RU" dirty="0"/>
              <a:t>В темное время суток не ходите по деревянным постройкам, а если все же придется – воспользуйтесь электрическим фонариком.</a:t>
            </a:r>
          </a:p>
          <a:p>
            <a:pPr lvl="0" fontAlgn="base"/>
            <a:r>
              <a:rPr lang="ru-RU" dirty="0"/>
              <a:t>Электроприборы, включенные в сеть, нельзя оставлять без присмотра, потому что они часто становятся причиной пожара.</a:t>
            </a:r>
          </a:p>
          <a:p>
            <a:pPr algn="ctr"/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2609374-6d2e155b8bdfec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8177"/>
            <a:ext cx="6858000" cy="93530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9194" y="323528"/>
            <a:ext cx="5599611" cy="7325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fontAlgn="base"/>
            <a:r>
              <a:rPr lang="ru-RU" sz="1600" dirty="0"/>
              <a:t>Игры с электронагревательными приборами опасны для здоровья, а, в некоторых случаях, и для жизни.</a:t>
            </a:r>
          </a:p>
          <a:p>
            <a:pPr fontAlgn="base"/>
            <a:r>
              <a:rPr lang="ru-RU" sz="1600" b="1" dirty="0"/>
              <a:t>Ребята! Эти правила никогда нельзя забывать. рассказывайте о них своим товарищам и требуйте, чтобы они их тоже соблюдали. Так вы можете спасти свой дом, школу, лагерь и другие помещения от возгорания, и окажете неоценимую помощь в деле предупреждения пожаров работникам противопожарной службы.</a:t>
            </a:r>
            <a:endParaRPr lang="ru-RU" sz="1600" dirty="0"/>
          </a:p>
          <a:p>
            <a:pPr fontAlgn="base"/>
            <a:r>
              <a:rPr lang="ru-RU" sz="1600" dirty="0"/>
              <a:t>Однако не всегда удается предотвратить пожар. Случается, что независимо от наших стараний по профилактике пожаров, возгорание все же происходит. Поэтому, нужно быть готовым к такой ситуации, чтобы не растеряться и действовать быстро и уверенно. Только так вам наверняка удастся спастись от огня, и помочь своим друзьям и близким.</a:t>
            </a:r>
          </a:p>
          <a:p>
            <a:pPr fontAlgn="base"/>
            <a:r>
              <a:rPr lang="ru-RU" sz="1600" b="1" dirty="0"/>
              <a:t>Хорошенько заучите, и никогда не забывайте правила, которые помогут вам, если вдруг случится пожар:</a:t>
            </a:r>
            <a:endParaRPr lang="ru-RU" sz="1600" dirty="0"/>
          </a:p>
          <a:p>
            <a:pPr lvl="0" fontAlgn="base"/>
            <a:r>
              <a:rPr lang="ru-RU" sz="1600" dirty="0"/>
              <a:t>Спички и зажигалки предназначены для хозяйственных нужд. Они не могут служить предметом для игр, и без надобности их брать и вовсе не стоит.</a:t>
            </a:r>
          </a:p>
          <a:p>
            <a:pPr lvl="0" fontAlgn="base"/>
            <a:r>
              <a:rPr lang="ru-RU" sz="1600" dirty="0"/>
              <a:t>Даже одна маленькая искорка может стать причиной большого пожара. Поэтому не допускайте возникновения даже небольшого огня в помещении.</a:t>
            </a:r>
          </a:p>
          <a:p>
            <a:pPr lvl="0" fontAlgn="base"/>
            <a:r>
              <a:rPr lang="ru-RU" sz="1600" dirty="0"/>
              <a:t>Оставшись в квартире один, не включай телевизор.</a:t>
            </a:r>
          </a:p>
          <a:p>
            <a:pPr lvl="0" fontAlgn="base"/>
            <a:r>
              <a:rPr lang="ru-RU" sz="1600" dirty="0"/>
              <a:t>Если в квартире начался пожар, а взрослых нет, убегай подальше от огня. Если квартира не закрыта, не задумываясь, уходи из квартиры</a:t>
            </a:r>
            <a:r>
              <a:rPr lang="ru-RU" sz="16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2609374-6d2e155b8bdfec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8177"/>
            <a:ext cx="6858000" cy="943217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48680" y="251521"/>
            <a:ext cx="5616624" cy="86177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fontAlgn="base"/>
            <a:endParaRPr lang="ru-RU" sz="1600" dirty="0" smtClean="0"/>
          </a:p>
          <a:p>
            <a:pPr lvl="0" fontAlgn="base"/>
            <a:r>
              <a:rPr lang="ru-RU" dirty="0" smtClean="0"/>
              <a:t>Убегая из горящей комнаты, не забудь закрыть дверь, чтобы огонь не распространился по всей квартире.</a:t>
            </a:r>
          </a:p>
          <a:p>
            <a:pPr lvl="0" fontAlgn="base"/>
            <a:r>
              <a:rPr lang="ru-RU" dirty="0" smtClean="0"/>
              <a:t>Если дверь дома закрыта, и выйти нет никакой возможности, кричи в окно, зови на помощь.</a:t>
            </a:r>
          </a:p>
          <a:p>
            <a:r>
              <a:rPr lang="ru-RU" dirty="0" smtClean="0"/>
              <a:t>Даже если вам очень страшно находиться в горящей квартире, не надо прятаться под кровать, в шкаф или другие  </a:t>
            </a:r>
            <a:r>
              <a:rPr lang="ru-RU" dirty="0" smtClean="0"/>
              <a:t>тайные места, ведь пожарным будет очень трудно вас тогда найти и спасти.</a:t>
            </a:r>
          </a:p>
          <a:p>
            <a:pPr lvl="0" fontAlgn="base"/>
            <a:r>
              <a:rPr lang="ru-RU" dirty="0" smtClean="0"/>
              <a:t>Если вы обожгли на огне руку, подставьте ее под поток холодной воды, и зовите взрослых на помощь.</a:t>
            </a:r>
          </a:p>
          <a:p>
            <a:pPr lvl="0" fontAlgn="base"/>
            <a:r>
              <a:rPr lang="ru-RU" dirty="0" smtClean="0"/>
              <a:t>Если загорелась ваша одежда, падайте на землю или пол, и катайтесь по нему, пока огонь полностью не погаснет.</a:t>
            </a:r>
          </a:p>
          <a:p>
            <a:pPr lvl="0" fontAlgn="base"/>
            <a:r>
              <a:rPr lang="ru-RU" dirty="0" smtClean="0"/>
              <a:t>Если пожар в вашем подъезде, не выходите из квартиры. Откройте балкон, окно или хотя бы форточку и зовите на помощь.</a:t>
            </a:r>
          </a:p>
          <a:p>
            <a:pPr lvl="0" fontAlgn="base"/>
            <a:r>
              <a:rPr lang="ru-RU" dirty="0" smtClean="0"/>
              <a:t>Если в доме пожар, не пользуйтесь лифтом. Он может остановиться между этажами, а вы окажетесь в самой настоящей ловушке.</a:t>
            </a:r>
          </a:p>
          <a:p>
            <a:pPr fontAlgn="base"/>
            <a:r>
              <a:rPr lang="ru-RU" b="1" dirty="0" smtClean="0"/>
              <a:t>Тушить пожар – дело взрослых, но вызвать пожарников может любой ребенок. </a:t>
            </a:r>
            <a:r>
              <a:rPr lang="ru-RU" dirty="0" smtClean="0"/>
              <a:t>Хорошенько заучите номер пожарной охраны. Он не сложный </a:t>
            </a:r>
            <a:r>
              <a:rPr lang="ru-RU" b="1" dirty="0" smtClean="0"/>
              <a:t>«01»</a:t>
            </a:r>
            <a:r>
              <a:rPr lang="ru-RU" dirty="0" smtClean="0"/>
              <a:t>. А если у вас есть сотовый телефон, набирайте </a:t>
            </a:r>
            <a:r>
              <a:rPr lang="ru-RU" b="1" dirty="0" smtClean="0"/>
              <a:t>«112», четко и спокойно произнесите свое имя и адрес, опишите ситуацию</a:t>
            </a:r>
            <a:r>
              <a:rPr lang="ru-RU" dirty="0" smtClean="0"/>
              <a:t>, и будьте уверены, к вам на помощь придут обязательно.</a:t>
            </a:r>
          </a:p>
          <a:p>
            <a:pPr algn="ctr"/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</TotalTime>
  <Words>402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Слайд 1</vt:lpstr>
      <vt:lpstr>Слайд 2</vt:lpstr>
      <vt:lpstr>Слайд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3</cp:revision>
  <dcterms:created xsi:type="dcterms:W3CDTF">2017-01-19T01:22:23Z</dcterms:created>
  <dcterms:modified xsi:type="dcterms:W3CDTF">2017-01-19T01:45:21Z</dcterms:modified>
</cp:coreProperties>
</file>